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0"/>
  </p:notesMasterIdLst>
  <p:sldIdLst>
    <p:sldId id="256" r:id="rId2"/>
    <p:sldId id="259" r:id="rId3"/>
    <p:sldId id="395" r:id="rId4"/>
    <p:sldId id="456" r:id="rId5"/>
    <p:sldId id="290" r:id="rId6"/>
    <p:sldId id="492" r:id="rId7"/>
    <p:sldId id="493" r:id="rId8"/>
    <p:sldId id="496" r:id="rId9"/>
    <p:sldId id="501" r:id="rId10"/>
    <p:sldId id="502" r:id="rId11"/>
    <p:sldId id="504" r:id="rId12"/>
    <p:sldId id="506" r:id="rId13"/>
    <p:sldId id="505" r:id="rId14"/>
    <p:sldId id="507" r:id="rId15"/>
    <p:sldId id="508" r:id="rId16"/>
    <p:sldId id="509" r:id="rId17"/>
    <p:sldId id="510" r:id="rId18"/>
    <p:sldId id="511" r:id="rId19"/>
    <p:sldId id="512" r:id="rId20"/>
    <p:sldId id="513" r:id="rId21"/>
    <p:sldId id="514" r:id="rId22"/>
    <p:sldId id="517" r:id="rId23"/>
    <p:sldId id="515" r:id="rId24"/>
    <p:sldId id="516" r:id="rId25"/>
    <p:sldId id="518" r:id="rId26"/>
    <p:sldId id="519" r:id="rId27"/>
    <p:sldId id="520" r:id="rId28"/>
    <p:sldId id="521" r:id="rId29"/>
  </p:sldIdLst>
  <p:sldSz cx="9144000" cy="5143500" type="screen16x9"/>
  <p:notesSz cx="6858000" cy="9144000"/>
  <p:embeddedFontLst>
    <p:embeddedFont>
      <p:font typeface="Roboto Condensed Light" panose="020B0604020202020204" charset="0"/>
      <p:regular r:id="rId31"/>
      <p:bold r:id="rId32"/>
      <p:italic r:id="rId33"/>
      <p:boldItalic r:id="rId34"/>
    </p:embeddedFont>
    <p:embeddedFont>
      <p:font typeface="Roboto Condensed" panose="020B0604020202020204" charset="0"/>
      <p:regular r:id="rId35"/>
      <p:bold r:id="rId36"/>
      <p:italic r:id="rId37"/>
      <p:boldItalic r:id="rId38"/>
    </p:embeddedFont>
    <p:embeddedFont>
      <p:font typeface="Arvo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gif>
</file>

<file path=ppt/media/image10.jpeg>
</file>

<file path=ppt/media/image11.gif>
</file>

<file path=ppt/media/image12.png>
</file>

<file path=ppt/media/image2.png>
</file>

<file path=ppt/media/image3.gif>
</file>

<file path=ppt/media/image4.gif>
</file>

<file path=ppt/media/image5.gif>
</file>

<file path=ppt/media/image6.png>
</file>

<file path=ppt/media/image7.png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0225795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FCDD6BAC-CCD5-4E98-95CD-357AD7155BD4}" type="slidenum">
              <a:rPr lang="en-US" smtClean="0"/>
              <a:t>‹Nº›</a:t>
            </a:fld>
            <a:endParaRPr lang="en-US"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3" y="4472724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1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8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5051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 smtClean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  <a:endParaRPr lang="en-US" sz="900" kern="1200" dirty="0">
              <a:solidFill>
                <a:schemeClr val="bg1"/>
              </a:solidFill>
              <a:latin typeface="Arial" charset="0"/>
              <a:ea typeface="+mn-ea"/>
              <a:cs typeface="Arial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 smtClean="0"/>
              <a:t>Editar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9" r:id="rId4"/>
    <p:sldLayoutId id="2147483660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Inteligencia Artificial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Formulación de metas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Imaginen un agente que esta en Guadalajara y quiere pasar un buen rato:</a:t>
            </a:r>
          </a:p>
          <a:p>
            <a:pPr lvl="1"/>
            <a:r>
              <a:rPr lang="es-MX" sz="2000" dirty="0" smtClean="0"/>
              <a:t>Su </a:t>
            </a:r>
            <a:r>
              <a:rPr lang="es-MX" sz="2000" b="1" dirty="0" smtClean="0"/>
              <a:t>métrica de desempeño</a:t>
            </a:r>
            <a:r>
              <a:rPr lang="es-MX" sz="2000" dirty="0" smtClean="0"/>
              <a:t> esta basada en muchas cosas</a:t>
            </a:r>
          </a:p>
          <a:p>
            <a:pPr lvl="2"/>
            <a:r>
              <a:rPr lang="es-MX" sz="2000" dirty="0" smtClean="0"/>
              <a:t>Tomar tequila, ver atracciones, evitar crudas.</a:t>
            </a:r>
          </a:p>
          <a:p>
            <a:pPr lvl="1"/>
            <a:r>
              <a:rPr lang="es-MX" sz="2000" dirty="0" smtClean="0"/>
              <a:t>Las decisiones son complejas e involucran conocimiento importante acerca del ambiente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48480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1026" name="Picture 2" descr="Image result for dr strange one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444" y="1599746"/>
            <a:ext cx="6858000" cy="2590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0232944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 err="1" smtClean="0"/>
              <a:t>Busquedas</a:t>
            </a:r>
            <a:endParaRPr lang="es-MX" dirty="0"/>
          </a:p>
        </p:txBody>
      </p:sp>
      <p:sp>
        <p:nvSpPr>
          <p:cNvPr id="6" name="Subtítulo 5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1989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Formulación del problema	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Consiste en decidir que acciones el agente es capaz de realizar para solucionar el problema.</a:t>
            </a:r>
          </a:p>
          <a:p>
            <a:pPr lvl="1"/>
            <a:r>
              <a:rPr lang="es-MX" dirty="0" smtClean="0"/>
              <a:t>Las acciones pueden consistir en múltiples “mini” acciones.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68858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Agente viajero	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Imaginemos un agente que quiere llegar de CDMX a Pinotepa Nacional.</a:t>
            </a:r>
          </a:p>
          <a:p>
            <a:pPr lvl="1"/>
            <a:r>
              <a:rPr lang="es-MX" dirty="0" smtClean="0"/>
              <a:t>Que dicen los letreros en la ciudad de México?</a:t>
            </a:r>
          </a:p>
          <a:p>
            <a:pPr lvl="2"/>
            <a:r>
              <a:rPr lang="es-MX" dirty="0" smtClean="0"/>
              <a:t>Alguno dirá el destino exacto.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8700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Sin suficiente información, el agente no puede llegar a su meta a menos que cuente con mas información:</a:t>
            </a:r>
          </a:p>
          <a:p>
            <a:pPr lvl="1"/>
            <a:r>
              <a:rPr lang="es-MX" dirty="0" smtClean="0"/>
              <a:t>Un mapa</a:t>
            </a:r>
          </a:p>
          <a:p>
            <a:pPr lvl="1"/>
            <a:r>
              <a:rPr lang="es-MX" dirty="0" smtClean="0"/>
              <a:t>Un navegador (un mapa)</a:t>
            </a:r>
          </a:p>
          <a:p>
            <a:pPr lvl="1"/>
            <a:r>
              <a:rPr lang="es-MX" dirty="0" smtClean="0"/>
              <a:t>Indicaciones.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29865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Si tenemos un mapa:</a:t>
            </a:r>
          </a:p>
          <a:p>
            <a:pPr lvl="1"/>
            <a:r>
              <a:rPr lang="es-MX" dirty="0" smtClean="0"/>
              <a:t>Conocemos la meta</a:t>
            </a:r>
          </a:p>
          <a:p>
            <a:pPr lvl="1"/>
            <a:r>
              <a:rPr lang="es-MX" dirty="0" smtClean="0"/>
              <a:t>Podemos planear las acciones necesarias para llegar a esa meta.</a:t>
            </a:r>
          </a:p>
          <a:p>
            <a:pPr lvl="1"/>
            <a:r>
              <a:rPr lang="es-MX" dirty="0" smtClean="0"/>
              <a:t>Tenemos que seguir una secuencia de acciones.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062766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Ejemplos de secuencias de acciones.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803606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pic>
        <p:nvPicPr>
          <p:cNvPr id="1026" name="Picture 2" descr="Image result for football fiel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5523" y="1487255"/>
            <a:ext cx="4429306" cy="29543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037239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Busqueda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Al hecho de encontrar esa secuencia de acciones óptima se le denomina </a:t>
            </a:r>
            <a:r>
              <a:rPr lang="es-MX" b="1" dirty="0" err="1" smtClean="0"/>
              <a:t>busqueda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115811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Noticias del Día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Un algoritmo de búsqueda toma un problema como entrada, y el resultado son una secuencia de acciones.</a:t>
            </a:r>
          </a:p>
          <a:p>
            <a:r>
              <a:rPr lang="es-MX" dirty="0" smtClean="0"/>
              <a:t>Cuando tenemos la secuencia de acciones, pasamos a la fase de ejecución.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7667761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Fases del </a:t>
            </a:r>
            <a:r>
              <a:rPr lang="es-MX" dirty="0" err="1" smtClean="0"/>
              <a:t>probelma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Estado inicial.</a:t>
            </a:r>
          </a:p>
          <a:p>
            <a:r>
              <a:rPr lang="es-MX" dirty="0" smtClean="0"/>
              <a:t>Acciones disponibles a partir de un estado inicial.</a:t>
            </a:r>
          </a:p>
          <a:p>
            <a:r>
              <a:rPr lang="es-MX" dirty="0" smtClean="0"/>
              <a:t>Modelo de transición, que hace la acción. </a:t>
            </a:r>
          </a:p>
          <a:p>
            <a:r>
              <a:rPr lang="es-MX" dirty="0" smtClean="0"/>
              <a:t>Revisión de estado meta</a:t>
            </a:r>
          </a:p>
          <a:p>
            <a:r>
              <a:rPr lang="es-MX" dirty="0" smtClean="0"/>
              <a:t>Costo del camino, cuanto me cuesta esa secuencia de acciones.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56312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Abstracción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Quitar detalles no necesarios para la resolución del problema.</a:t>
            </a:r>
          </a:p>
          <a:p>
            <a:pPr lvl="1"/>
            <a:r>
              <a:rPr lang="es-MX" dirty="0" smtClean="0"/>
              <a:t>Clima, señales, </a:t>
            </a:r>
            <a:r>
              <a:rPr lang="es-MX" dirty="0" err="1" smtClean="0"/>
              <a:t>etc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66574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pic>
        <p:nvPicPr>
          <p:cNvPr id="2050" name="Picture 2" descr="Image result for weighted graph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0925" y="1704384"/>
            <a:ext cx="4324350" cy="2476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500430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pic>
        <p:nvPicPr>
          <p:cNvPr id="3074" name="Picture 2" descr="Image result for weighted graph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4783" y="1665743"/>
            <a:ext cx="4168321" cy="26286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4256655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875722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Tarea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Agentes Racionales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 smtClean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41655990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Van a hacer una presentación</a:t>
            </a:r>
          </a:p>
          <a:p>
            <a:pPr lvl="1"/>
            <a:r>
              <a:rPr lang="es-MX" dirty="0" smtClean="0"/>
              <a:t>10 voluntarios</a:t>
            </a:r>
          </a:p>
          <a:p>
            <a:pPr lvl="1"/>
            <a:r>
              <a:rPr lang="es-MX" dirty="0" smtClean="0"/>
              <a:t>2 semanas a partir de hoy (9 de Septiembre), 26 de septiembre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754087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Van a diseñar y presentar un agente (2 c/u):</a:t>
            </a:r>
          </a:p>
          <a:p>
            <a:pPr lvl="1"/>
            <a:r>
              <a:rPr lang="es-MX" dirty="0" smtClean="0"/>
              <a:t>Reflejo Simple</a:t>
            </a:r>
          </a:p>
          <a:p>
            <a:pPr lvl="1"/>
            <a:r>
              <a:rPr lang="es-MX" dirty="0" smtClean="0"/>
              <a:t>Basado en Modelo</a:t>
            </a:r>
          </a:p>
          <a:p>
            <a:pPr lvl="1"/>
            <a:r>
              <a:rPr lang="es-MX" dirty="0" smtClean="0"/>
              <a:t>Basado en Metas</a:t>
            </a:r>
          </a:p>
          <a:p>
            <a:pPr lvl="1"/>
            <a:r>
              <a:rPr lang="es-MX" dirty="0" smtClean="0"/>
              <a:t>Basado en Utilidad</a:t>
            </a:r>
          </a:p>
          <a:p>
            <a:pPr lvl="1"/>
            <a:r>
              <a:rPr lang="es-MX" dirty="0" smtClean="0"/>
              <a:t>Que aprenda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36611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2181" y="653143"/>
            <a:ext cx="2925558" cy="38082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5845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Cuál es el agente?</a:t>
            </a:r>
          </a:p>
          <a:p>
            <a:pPr lvl="1"/>
            <a:r>
              <a:rPr lang="es-MX" dirty="0" smtClean="0"/>
              <a:t>Cuál es su ambiente?</a:t>
            </a:r>
          </a:p>
          <a:p>
            <a:pPr lvl="1"/>
            <a:r>
              <a:rPr lang="es-MX" dirty="0" smtClean="0"/>
              <a:t>Cuales son sus actuadores?</a:t>
            </a:r>
          </a:p>
          <a:p>
            <a:pPr lvl="1"/>
            <a:r>
              <a:rPr lang="es-MX" dirty="0" smtClean="0"/>
              <a:t>Cuales son sus sensores</a:t>
            </a:r>
            <a:r>
              <a:rPr lang="es-MX" dirty="0" smtClean="0"/>
              <a:t>?</a:t>
            </a:r>
          </a:p>
          <a:p>
            <a:r>
              <a:rPr lang="es-MX" dirty="0" smtClean="0"/>
              <a:t>Que tipo de agente es?</a:t>
            </a:r>
            <a:endParaRPr lang="es-MX" dirty="0" smtClean="0"/>
          </a:p>
          <a:p>
            <a:r>
              <a:rPr lang="es-MX" dirty="0" smtClean="0"/>
              <a:t>Si tuvieran que programarlo ahora, como lo harían?</a:t>
            </a:r>
            <a:endParaRPr lang="es-MX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FCDD6BAC-CCD5-4E98-95CD-357AD7155BD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06272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vimos la clase pasada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Agentes Racionales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Agentes que aprenden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Son agentes que tienen la habilidad de aprender.</a:t>
            </a:r>
          </a:p>
          <a:p>
            <a:r>
              <a:rPr lang="es-MX" dirty="0" smtClean="0"/>
              <a:t>Hasta ahora todos los agentes estaban pre programados.</a:t>
            </a:r>
          </a:p>
          <a:p>
            <a:r>
              <a:rPr lang="es-MX" dirty="0" smtClean="0"/>
              <a:t>Son los mas comunes en la IA moderna.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43159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5659" y="1443444"/>
            <a:ext cx="6182015" cy="3067257"/>
          </a:xfrm>
          <a:prstGeom prst="rect">
            <a:avLst/>
          </a:prstGeom>
        </p:spPr>
      </p:pic>
      <p:sp>
        <p:nvSpPr>
          <p:cNvPr id="6" name="Elipse 5"/>
          <p:cNvSpPr/>
          <p:nvPr/>
        </p:nvSpPr>
        <p:spPr>
          <a:xfrm>
            <a:off x="4362994" y="2815046"/>
            <a:ext cx="1084217" cy="607423"/>
          </a:xfrm>
          <a:prstGeom prst="ellipse">
            <a:avLst/>
          </a:prstGeom>
          <a:solidFill>
            <a:schemeClr val="accent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697909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5109" y="1792445"/>
            <a:ext cx="6200366" cy="2266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54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Resolviendo con búsqueda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Agentes basados en resolución de problemas (</a:t>
            </a:r>
            <a:r>
              <a:rPr lang="es-MX" dirty="0" err="1" smtClean="0"/>
              <a:t>problem-solving</a:t>
            </a:r>
            <a:r>
              <a:rPr lang="es-MX" dirty="0" smtClean="0"/>
              <a:t> </a:t>
            </a:r>
            <a:r>
              <a:rPr lang="es-MX" dirty="0" err="1" smtClean="0"/>
              <a:t>agents</a:t>
            </a:r>
            <a:r>
              <a:rPr lang="es-MX" dirty="0" smtClean="0"/>
              <a:t>)</a:t>
            </a:r>
          </a:p>
          <a:p>
            <a:pPr lvl="1"/>
            <a:r>
              <a:rPr lang="es-MX" dirty="0" smtClean="0"/>
              <a:t>Atómicos</a:t>
            </a:r>
          </a:p>
          <a:p>
            <a:pPr lvl="1"/>
            <a:r>
              <a:rPr lang="es-MX" dirty="0" smtClean="0"/>
              <a:t>Lo principal es determinar una meta clara.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92579944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7849</TotalTime>
  <Words>458</Words>
  <Application>Microsoft Office PowerPoint</Application>
  <PresentationFormat>Presentación en pantalla (16:9)</PresentationFormat>
  <Paragraphs>96</Paragraphs>
  <Slides>28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3" baseType="lpstr">
      <vt:lpstr>Roboto Condensed Light</vt:lpstr>
      <vt:lpstr>Roboto Condensed</vt:lpstr>
      <vt:lpstr>Arial</vt:lpstr>
      <vt:lpstr>Arvo</vt:lpstr>
      <vt:lpstr>Salerio template</vt:lpstr>
      <vt:lpstr>Inteligencia Artificial</vt:lpstr>
      <vt:lpstr>Noticias del Día</vt:lpstr>
      <vt:lpstr>Presentación de PowerPoint</vt:lpstr>
      <vt:lpstr>Presentación de PowerPoint</vt:lpstr>
      <vt:lpstr>Que vimos la clase pasada</vt:lpstr>
      <vt:lpstr>Agentes que aprenden</vt:lpstr>
      <vt:lpstr>Presentación de PowerPoint</vt:lpstr>
      <vt:lpstr>Presentación de PowerPoint</vt:lpstr>
      <vt:lpstr>Resolviendo con búsqueda</vt:lpstr>
      <vt:lpstr>Formulación de metas</vt:lpstr>
      <vt:lpstr>Presentación de PowerPoint</vt:lpstr>
      <vt:lpstr>Busquedas</vt:lpstr>
      <vt:lpstr>Formulación del problema </vt:lpstr>
      <vt:lpstr>Agente viajero </vt:lpstr>
      <vt:lpstr>Presentación de PowerPoint</vt:lpstr>
      <vt:lpstr>Presentación de PowerPoint</vt:lpstr>
      <vt:lpstr>Presentación de PowerPoint</vt:lpstr>
      <vt:lpstr>Presentación de PowerPoint</vt:lpstr>
      <vt:lpstr>Busqueda</vt:lpstr>
      <vt:lpstr>Presentación de PowerPoint</vt:lpstr>
      <vt:lpstr>Fases del probelma</vt:lpstr>
      <vt:lpstr>Abstracción</vt:lpstr>
      <vt:lpstr>Presentación de PowerPoint</vt:lpstr>
      <vt:lpstr>Presentación de PowerPoint</vt:lpstr>
      <vt:lpstr>Presentación de PowerPoint</vt:lpstr>
      <vt:lpstr>Tarea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60</cp:revision>
  <dcterms:modified xsi:type="dcterms:W3CDTF">2019-09-12T21:00:06Z</dcterms:modified>
</cp:coreProperties>
</file>